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1" r:id="rId4"/>
    <p:sldId id="264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2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718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88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24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28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67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314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684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69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921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3529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37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818FF-70E8-42F4-9615-06347A57A639}" type="datetimeFigureOut">
              <a:rPr kumimoji="1" lang="ja-JP" altLang="en-US" smtClean="0"/>
              <a:t>2019/12/2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69107-CEA7-49D8-9FE1-91EA0DE56B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0468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000"/>
          <a:stretch/>
        </p:blipFill>
        <p:spPr>
          <a:xfrm>
            <a:off x="2093378" y="864703"/>
            <a:ext cx="8081395" cy="610594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NO</a:t>
            </a:r>
            <a:r>
              <a:rPr kumimoji="1" lang="en-US" altLang="ja-JP" baseline="-25000" dirty="0" smtClean="0">
                <a:latin typeface="Arial Black" panose="020B0A04020102020204" pitchFamily="34" charset="0"/>
              </a:rPr>
              <a:t>2</a:t>
            </a:r>
            <a:r>
              <a:rPr kumimoji="1" lang="en-US" altLang="ja-JP" dirty="0" smtClean="0">
                <a:latin typeface="Arial Black" panose="020B0A04020102020204" pitchFamily="34" charset="0"/>
              </a:rPr>
              <a:t> 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576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121"/>
          <a:stretch/>
        </p:blipFill>
        <p:spPr>
          <a:xfrm>
            <a:off x="0" y="1275939"/>
            <a:ext cx="12118132" cy="429234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ja-JP" dirty="0">
                <a:latin typeface="Arial Black" panose="020B0A04020102020204" pitchFamily="34" charset="0"/>
              </a:rPr>
              <a:t>NO</a:t>
            </a:r>
            <a:r>
              <a:rPr lang="en-US" altLang="ja-JP" baseline="-25000" dirty="0">
                <a:latin typeface="Arial Black" panose="020B0A04020102020204" pitchFamily="34" charset="0"/>
              </a:rPr>
              <a:t>2</a:t>
            </a:r>
            <a:r>
              <a:rPr lang="en-US" altLang="ja-JP" dirty="0">
                <a:latin typeface="Arial Black" panose="020B0A04020102020204" pitchFamily="34" charset="0"/>
              </a:rPr>
              <a:t> 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957233" y="5306677"/>
            <a:ext cx="2277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hour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456453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364"/>
          <a:stretch/>
        </p:blipFill>
        <p:spPr>
          <a:xfrm>
            <a:off x="2093378" y="864701"/>
            <a:ext cx="7940695" cy="5967553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>
                <a:latin typeface="Arial Black" panose="020B0A04020102020204" pitchFamily="34" charset="0"/>
              </a:rPr>
              <a:t>HCHO 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097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364"/>
          <a:stretch/>
        </p:blipFill>
        <p:spPr>
          <a:xfrm>
            <a:off x="0" y="1076840"/>
            <a:ext cx="11923226" cy="419119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7318"/>
            <a:ext cx="12192000" cy="85738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ja-JP" smtClean="0">
                <a:latin typeface="Arial Black" panose="020B0A04020102020204" pitchFamily="34" charset="0"/>
              </a:rPr>
              <a:t>HCHO </a:t>
            </a:r>
            <a:r>
              <a:rPr lang="en-US" altLang="ja-JP" dirty="0">
                <a:latin typeface="Arial Black" panose="020B0A04020102020204" pitchFamily="34" charset="0"/>
              </a:rPr>
              <a:t>time series</a:t>
            </a:r>
            <a:endParaRPr kumimoji="1" lang="ja-JP" altLang="en-US" dirty="0">
              <a:latin typeface="Arial Black" panose="020B0A040201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40629" y="5006426"/>
            <a:ext cx="22775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800" dirty="0" smtClean="0"/>
              <a:t>hour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217896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14</Words>
  <Application>Microsoft Office PowerPoint</Application>
  <PresentationFormat>ワイド画面</PresentationFormat>
  <Paragraphs>6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9" baseType="lpstr">
      <vt:lpstr>游ゴシック</vt:lpstr>
      <vt:lpstr>游ゴシック Light</vt:lpstr>
      <vt:lpstr>Arial</vt:lpstr>
      <vt:lpstr>Arial Black</vt:lpstr>
      <vt:lpstr>Office テーマ</vt:lpstr>
      <vt:lpstr>NO2 time series</vt:lpstr>
      <vt:lpstr>NO2 time series</vt:lpstr>
      <vt:lpstr>HCHO time series</vt:lpstr>
      <vt:lpstr>HCHO time series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HYSPRIT</dc:title>
  <dc:creator>Yonekawa</dc:creator>
  <cp:lastModifiedBy>YONEKAWA</cp:lastModifiedBy>
  <cp:revision>19</cp:revision>
  <dcterms:created xsi:type="dcterms:W3CDTF">2018-11-14T06:41:18Z</dcterms:created>
  <dcterms:modified xsi:type="dcterms:W3CDTF">2019-12-02T09:31:39Z</dcterms:modified>
</cp:coreProperties>
</file>